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FD4C2-22C0-492A-9A78-A3118DF42537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1B328-01C5-4E32-B4AC-52427F41D1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YiyoHouAHA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last.fm/music/Conor+Oberst+and+the+Mystic+Valley+Band/+images/27139197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qPVXTOKqq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8ndeTIkOi9Y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url=http://www.youtube.com/watch?v=zwFS69nA-1w&amp;rct=j&amp;sa=X&amp;ei=OULXTLyPOorSsAPot8TsBQ&amp;ved=0CDcQuAIwAA&amp;q=first+day+of+my+life+bright+eyes&amp;usg=AFQjCNF8flSMWQO2fT9F6uWMBtSr7P8JPQ" TargetMode="External"/><Relationship Id="rId2" Type="http://schemas.openxmlformats.org/officeDocument/2006/relationships/hyperlink" Target="http://www.youtube.com/watch?v=DIBoEZOVLI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KV2bHpiH1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brooklynvegan.com/img/music2/conorw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8753"/>
            <a:ext cx="9144000" cy="694675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5400000">
            <a:off x="4316413" y="2541588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Conor Oberst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5400000">
            <a:off x="3771900" y="35433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By Michelle Roberts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Nicorette</a:t>
            </a:r>
            <a:r>
              <a:rPr lang="en-US" dirty="0" smtClean="0"/>
              <a:t> Listening Guide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219200"/>
            <a:ext cx="3505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starts with a guitar then the drums start, then vocals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Folkish</a:t>
            </a:r>
            <a:r>
              <a:rPr lang="en-US" dirty="0" smtClean="0"/>
              <a:t> beat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1:55 all music stops so its just his voice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Then continues with the drums and guitars follow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1:58 the tempo increases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2:17 </a:t>
            </a:r>
            <a:r>
              <a:rPr lang="en-US" dirty="0" err="1" smtClean="0"/>
              <a:t>Freitas</a:t>
            </a:r>
            <a:r>
              <a:rPr lang="en-US" dirty="0" smtClean="0"/>
              <a:t> takes the vocals over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2:35 Nate Walcott starts on the keyboard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Conor</a:t>
            </a:r>
            <a:r>
              <a:rPr lang="en-US" dirty="0" smtClean="0"/>
              <a:t> </a:t>
            </a:r>
            <a:r>
              <a:rPr lang="en-US" dirty="0" err="1" smtClean="0"/>
              <a:t>Oberst</a:t>
            </a:r>
            <a:r>
              <a:rPr lang="en-US" dirty="0" smtClean="0"/>
              <a:t> and Nate Walcott take turns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2:55 higher tempo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3:10 </a:t>
            </a:r>
            <a:r>
              <a:rPr lang="en-US" dirty="0" err="1" smtClean="0"/>
              <a:t>Conor</a:t>
            </a:r>
            <a:r>
              <a:rPr lang="en-US" dirty="0" smtClean="0"/>
              <a:t> says a lyric-not singing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3:12 Taylor Hollingsworth starts a guitar solo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3:32 </a:t>
            </a:r>
            <a:r>
              <a:rPr lang="en-US" dirty="0" err="1" smtClean="0"/>
              <a:t>Freitas</a:t>
            </a:r>
            <a:r>
              <a:rPr lang="en-US" dirty="0" smtClean="0"/>
              <a:t> starts singing again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kendall.com/images/photographs/livemusic/conoroberst_171104/main/conoroberst_171104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6096000" cy="406717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9600" y="3810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Conor </a:t>
            </a:r>
            <a:r>
              <a:rPr lang="en-US" sz="2000" b="1" dirty="0"/>
              <a:t>Mullen </a:t>
            </a:r>
            <a:r>
              <a:rPr lang="en-US" sz="2000" b="1" dirty="0" smtClean="0"/>
              <a:t>Oberst</a:t>
            </a:r>
            <a:r>
              <a:rPr lang="en-US" dirty="0" smtClean="0"/>
              <a:t>, born February </a:t>
            </a:r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 1980 in Omaha, Nebraska.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57912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indie, folk, alternative.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start of his musical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 flipV="1">
            <a:off x="3581400" y="609600"/>
            <a:ext cx="76200" cy="7620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sz="2400" dirty="0"/>
              <a:t>H</a:t>
            </a:r>
            <a:r>
              <a:rPr lang="en-US" sz="2400" dirty="0" smtClean="0"/>
              <a:t>e started banging on the piano when he was two and his dad started teaching him to play guitar when he was ten. </a:t>
            </a:r>
            <a:r>
              <a:rPr lang="en-US" sz="2400" dirty="0"/>
              <a:t>He went to St. </a:t>
            </a:r>
            <a:r>
              <a:rPr lang="en-US" sz="2400" dirty="0" smtClean="0"/>
              <a:t>Leo </a:t>
            </a:r>
            <a:r>
              <a:rPr lang="en-US" sz="2400" dirty="0"/>
              <a:t>School when he was 13 and was a part of the schools choir and other musical groups.</a:t>
            </a:r>
          </a:p>
        </p:txBody>
      </p:sp>
      <p:pic>
        <p:nvPicPr>
          <p:cNvPr id="15362" name="Picture 2" descr="http://lh4.ggpht.com/pedrook/SJ3kVsV8SvI/AAAAAAAABHY/eGGr9fqDGd8/s800/sbw8xa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85800"/>
            <a:ext cx="5162550" cy="5391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685800"/>
            <a:ext cx="3008313" cy="1162050"/>
          </a:xfrm>
        </p:spPr>
        <p:txBody>
          <a:bodyPr/>
          <a:lstStyle/>
          <a:p>
            <a:r>
              <a:rPr lang="en-US" dirty="0" smtClean="0"/>
              <a:t>Bands he has been apart of….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0" y="2286000"/>
            <a:ext cx="2978150" cy="437515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/>
              <a:t>Bright </a:t>
            </a:r>
            <a:r>
              <a:rPr lang="en-US" i="1" dirty="0" smtClean="0"/>
              <a:t>Eyes, Conor </a:t>
            </a:r>
            <a:r>
              <a:rPr lang="en-US" i="1" dirty="0"/>
              <a:t>Oberst and the Mystic Valley Band </a:t>
            </a:r>
            <a:r>
              <a:rPr lang="en-US" dirty="0" smtClean="0"/>
              <a:t>,</a:t>
            </a:r>
            <a:r>
              <a:rPr lang="en-US" i="1" dirty="0" smtClean="0"/>
              <a:t>Commander </a:t>
            </a:r>
            <a:r>
              <a:rPr lang="en-US" i="1" dirty="0"/>
              <a:t>Venus, The Magnetas, Park Ave., Norman Bailer (The Faint), Desaparecidos, </a:t>
            </a:r>
            <a:r>
              <a:rPr lang="en-US" dirty="0"/>
              <a:t>and </a:t>
            </a:r>
            <a:r>
              <a:rPr lang="en-US" i="1" dirty="0"/>
              <a:t>Monsters  of Folk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He is also co-owner of Saddle Creek Records with his brother Justin.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6019800"/>
            <a:ext cx="152400" cy="106363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16388" name="Picture 4" descr="http://userserve-ak.last.fm/serve/500/28007281/Conor+Oberst+and+the+Mystic+Valley+Band+MVB.jpg">
            <a:hlinkClick r:id="rId2" tooltip="Next Im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057400"/>
            <a:ext cx="4762500" cy="4657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098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 first break!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1905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1992,Ted </a:t>
            </a:r>
            <a:r>
              <a:rPr lang="en-US" dirty="0"/>
              <a:t>Stevens from Mayday and Cursive invited Conor to play with them. Bill Hoover saw him playing and a few weeks later Conor got invited to play with him, thus writing enough songs for the set and establishing him as a musician.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304800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</a:t>
            </a:r>
            <a:r>
              <a:rPr lang="en-US" sz="3200" b="1" dirty="0" smtClean="0"/>
              <a:t>usical influences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1600201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his </a:t>
            </a:r>
            <a:r>
              <a:rPr lang="en-US" dirty="0"/>
              <a:t>older </a:t>
            </a:r>
            <a:r>
              <a:rPr lang="en-US" dirty="0" smtClean="0"/>
              <a:t>brother and  parents who introduced him to music. The musicians/songwriters </a:t>
            </a:r>
            <a:r>
              <a:rPr lang="en-US" dirty="0"/>
              <a:t>Simon Joyner and David Dondero</a:t>
            </a:r>
            <a:r>
              <a:rPr lang="en-US" dirty="0" smtClean="0"/>
              <a:t>. folk </a:t>
            </a:r>
            <a:r>
              <a:rPr lang="en-US" dirty="0"/>
              <a:t>revival, </a:t>
            </a:r>
            <a:r>
              <a:rPr lang="en-US" dirty="0" smtClean="0"/>
              <a:t>Neil </a:t>
            </a:r>
            <a:r>
              <a:rPr lang="en-US" dirty="0"/>
              <a:t>Young, Leonard Cohen, and country singers Emmylou Harris, John Prine and Townes Van Zandt. Daniel Johnston and Elliot Smith were also big influences. </a:t>
            </a:r>
          </a:p>
        </p:txBody>
      </p:sp>
      <p:pic>
        <p:nvPicPr>
          <p:cNvPr id="18434" name="Picture 2" descr="http://t0.gstatic.com/images?q=tbn:EHeMwvrgvq_Z-M:http://vitrolamagica.files.wordpress.com/2009/11/conor-oberst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828800"/>
            <a:ext cx="2066925" cy="2219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0"/>
            <a:ext cx="655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>
                <a:hlinkClick r:id="rId2"/>
              </a:rPr>
              <a:t>Four Winds </a:t>
            </a:r>
            <a:r>
              <a:rPr lang="en-US" sz="4400" dirty="0" smtClean="0"/>
              <a:t>Listening Guide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8001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at 0:10 it opens with a fiddle and drums. You can hear the acoustic Guitars, Keyboards, Violin, Bass, and Vocals.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at 0:37 there's a cadence indicating the end of a phrase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Indie </a:t>
            </a:r>
            <a:r>
              <a:rPr lang="en-US" dirty="0" err="1" smtClean="0"/>
              <a:t>folkish</a:t>
            </a:r>
            <a:r>
              <a:rPr lang="en-US" dirty="0" smtClean="0"/>
              <a:t> vibe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0:52 the pitch goes 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1:12 the fiddle returns as a strong sound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rhythm stays constant through out the song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1:14 you can hear some guitar finger picking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drums are keeping the beat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1:55 the pitch goes up again and the vocals quiver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2:17 is the start of another cadence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is very upbeat but gets quieter at 2:31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2:43 the beat rises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At 3:00 multiple voices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it concludes with </a:t>
            </a:r>
            <a:r>
              <a:rPr lang="en-US" dirty="0" err="1" smtClean="0"/>
              <a:t>Conors</a:t>
            </a:r>
            <a:r>
              <a:rPr lang="en-US" dirty="0" smtClean="0"/>
              <a:t> voice quieting with the music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518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Written by </a:t>
            </a:r>
            <a:r>
              <a:rPr lang="en-US" dirty="0" err="1" smtClean="0"/>
              <a:t>Conor</a:t>
            </a:r>
            <a:r>
              <a:rPr lang="en-US" dirty="0" smtClean="0"/>
              <a:t> </a:t>
            </a:r>
            <a:r>
              <a:rPr lang="en-US" dirty="0" err="1" smtClean="0"/>
              <a:t>Oberst</a:t>
            </a:r>
            <a:r>
              <a:rPr lang="en-US" dirty="0" smtClean="0"/>
              <a:t> . Released on March 6, 2007 with his band </a:t>
            </a:r>
            <a:r>
              <a:rPr lang="en-US" i="1" dirty="0" smtClean="0"/>
              <a:t>Bright Eyes </a:t>
            </a:r>
            <a:r>
              <a:rPr lang="en-US" dirty="0" smtClean="0"/>
              <a:t>on the </a:t>
            </a:r>
            <a:r>
              <a:rPr lang="en-US" dirty="0" err="1" smtClean="0"/>
              <a:t>C</a:t>
            </a:r>
            <a:r>
              <a:rPr lang="en-US" i="1" dirty="0" err="1" smtClean="0"/>
              <a:t>assadaga</a:t>
            </a:r>
            <a:r>
              <a:rPr lang="en-US" i="1" dirty="0" smtClean="0"/>
              <a:t> </a:t>
            </a:r>
            <a:r>
              <a:rPr lang="en-US" dirty="0" smtClean="0"/>
              <a:t>album. And was ranked #5 on </a:t>
            </a:r>
            <a:r>
              <a:rPr lang="en-US" i="1" dirty="0" smtClean="0"/>
              <a:t>Rolling Stone</a:t>
            </a:r>
            <a:r>
              <a:rPr lang="en-US" dirty="0" smtClean="0"/>
              <a:t>'s list of the 100 Best Songs of 2007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47244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Sausalito </a:t>
            </a:r>
            <a:r>
              <a:rPr lang="en-US" dirty="0" smtClean="0"/>
              <a:t>Listening Guide</a:t>
            </a: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Composed of </a:t>
            </a:r>
            <a:r>
              <a:rPr lang="en-US" dirty="0" err="1" smtClean="0"/>
              <a:t>Nik</a:t>
            </a:r>
            <a:r>
              <a:rPr lang="en-US" dirty="0" smtClean="0"/>
              <a:t> </a:t>
            </a:r>
            <a:r>
              <a:rPr lang="en-US" dirty="0" err="1" smtClean="0"/>
              <a:t>Freitas</a:t>
            </a:r>
            <a:r>
              <a:rPr lang="en-US" dirty="0" smtClean="0"/>
              <a:t> and Taylor Hollingsworth on guitar, </a:t>
            </a:r>
            <a:r>
              <a:rPr lang="en-US" dirty="0" err="1" smtClean="0"/>
              <a:t>Macey</a:t>
            </a:r>
            <a:r>
              <a:rPr lang="en-US" dirty="0" smtClean="0"/>
              <a:t> Taylor on bass, Nate Walcott on keyboards and organ and Jason </a:t>
            </a:r>
            <a:r>
              <a:rPr lang="en-US" dirty="0" err="1" smtClean="0"/>
              <a:t>Boesel</a:t>
            </a:r>
            <a:r>
              <a:rPr lang="en-US" dirty="0" smtClean="0"/>
              <a:t> </a:t>
            </a:r>
            <a:r>
              <a:rPr lang="en-US" dirty="0" err="1" smtClean="0"/>
              <a:t>ondrums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starts with an interesting beat; sounds like with acoustic guitars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With his Mystic Valley band on the Album Cape Canaveral in 2008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rhythm stays constant till 0:37 then goes back to its normal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changes again at 0:54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1:02 his voice gets calmer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1:07 voice and beat ascends to the chorus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1:30 cadence between a voice change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also has a </a:t>
            </a:r>
            <a:r>
              <a:rPr lang="en-US" dirty="0" err="1" smtClean="0"/>
              <a:t>folky</a:t>
            </a:r>
            <a:r>
              <a:rPr lang="en-US" dirty="0" smtClean="0"/>
              <a:t> beat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2:26 chorus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2:48 small guitar solo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tempo speeds up and slows down to an end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14400"/>
            <a:ext cx="3657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sounds like its starts with an acoustic guitar with specific </a:t>
            </a:r>
            <a:r>
              <a:rPr lang="en-US" dirty="0" err="1" smtClean="0"/>
              <a:t>fingerpicking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calmer song with a slow beat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1:26 his voice </a:t>
            </a:r>
            <a:r>
              <a:rPr lang="en-US" dirty="0" err="1" smtClean="0"/>
              <a:t>decends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1:33 you can hear each note on the guitar getting a deeper sound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this songs volume is very quiet and is silent at some points. Showing the organization between sound and silence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40-30 </a:t>
            </a:r>
            <a:r>
              <a:rPr lang="en-US" dirty="0" err="1" smtClean="0"/>
              <a:t>decibals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2:15 the volume changes when he sings “going up and down”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2:22 almost silence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it has a very soft melody through out the song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3:00 very quiet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comes to a close with the same tone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33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Milk </a:t>
            </a:r>
            <a:r>
              <a:rPr lang="en-US" dirty="0" smtClean="0">
                <a:hlinkClick r:id="rId2"/>
              </a:rPr>
              <a:t>Thistle </a:t>
            </a:r>
            <a:r>
              <a:rPr lang="en-US" dirty="0" smtClean="0"/>
              <a:t>Listening Guide</a:t>
            </a:r>
            <a:endParaRPr lang="en-US" dirty="0"/>
          </a:p>
        </p:txBody>
      </p:sp>
      <p:sp>
        <p:nvSpPr>
          <p:cNvPr id="22530" name="AutoShape 2" descr="data:image/jpeg;base64,/9j/4AAQSkZJRgABAQAAAQABAAD/2wCEAAMCAgMCAgMDAwMEAwMEBQgFBQQEBQoHBwYIDAoMDAsKCwsNDhIQDQ4RDgsLEBYQERMUFRUVDA8XGBYUGBIUFRQBAwQEBQQFCQUFCRQNCw0UFBQUFBQUFBQUFBQUFBQUFBQUFBQUFBQUFBQUFBQUFBQUFBQUFBQUFBQUFBQUFBQUFP/AABEIAFoAeAMBIgACEQEDEQH/xAAfAAABBQEBAQEBAQAAAAAAAAAAAQIDBAUGBwgJCgv/xAC1EAACAQMDAgQDBQUEBAAAAX0BAgMABBEFEiExQQYTUWEHInEUMoGRoQgjQrHBFVLR8CQzYnKCCQoWFxgZGiUmJygpKjQ1Njc4OTpDREVGR0hJSlNUVVZXWFlaY2RlZmdoaWpzdHV2d3h5eoOEhYaHiImKkpOUlZaXmJmaoqOkpaanqKmqsrO0tba3uLm6wsPExcbHyMnK0tPU1dbX2Nna4eLj5OXm5+jp6vHy8/T19vf4+fr/xAAfAQADAQEBAQEBAQEBAAAAAAAAAQIDBAUGBwgJCgv/xAC1EQACAQIEBAMEBwUEBAABAncAAQIDEQQFITEGEkFRB2FxEyIygQgUQpGhscEJIzNS8BVictEKFiQ04SXxFxgZGiYnKCkqNTY3ODk6Q0RFRkdISUpTVFVWV1hZWmNkZWZnaGlqc3R1dnd4eXqCg4SFhoeIiYqSk5SVlpeYmZqio6Slpqeoqaqys7S1tre4ubrCw8TFxsfIycrS09TV1tfY2dri4+Tl5ufo6ery8/T19vf4+fr/2gAMAwEAAhEDEQA/APkGD9nr4kXTzxW/hK+d7d/32zZ8n/j9T/8ADNPxQ/6EzUP/ABz/AOLr7YtPE11Y+Ob20S33vL8mzeib69NsZ4rv54nR/wDc+evEhmHOe19Rgfm7/wAMxfFOT7ngrUf/ABz/AOLo/wCGX/ir/wBCVqH/AI5/8XX6cwQeZV77D/sJ/wB8Vv8AW5G/9mQ/nPyxn/Zs+JsG/f4Pvk2Jvf7n/wAXU/8AwzL8U5ERv+EM1D503/wf/F19n/GL4sReFb+60+LYk8z/AGXfs/8AQK5TTf2nrfTfCV1FqEvkapDDshmeLZ8/3Kj68H9mHydH8AfiG9ndXaeFL7yLeZ4Zn+T5HT7/APHRa/s9fEi63+V4Svn8r7/3P/i6+o/AHxU1jxPeav4Ue4+2vLaPMl1Mn3Hrv7rX9Q0B7LT4dP8Atur6hCiOkPz7ET+N/wC5RDHTInlkIfbPgmf4SeMLGb7PceH7tJ/JebZ8n3E+/WPB4R1i7R3isndEfY/zpX2L4jnuNYubqWyt/PmS0eF0/wB//brznRntPB2g3Wp3Vlvtd+yF9n35v7lYVcxnD4IFwyyjP7Z43B8IPGF07pFoVxO8P39jo9QP8K/FuyB/7EuP3qb0+589dRffHPxn9s8201t7KBH+SC1hTYle/wDwL8cRfFTUv7M1XULf+17iHZC8KeSjv/ufwPRVx2Io0fbTgFLL8POfJznyRd+C9b03/j40+WD/AH6qwaHqF3cpbxWjvO/3Er7w1j9my38QaldRXGpPauj/AD+Tb768A8aeDrTwB8S4NHtLiW92Q+dvdNlXSzCc6PPyGk8sownyc549a+APEd9N5VvpVxM/9z5KK+ifCtokGvf7eykqlmEmc1XLKSlZEWh+NP7K1hNQtL1Hd03pdXULv/sbNld/8NfibqGlXN7vRNk0zzPD/B/f+Svml7tP7KR4pXgR0+fZ9zfWp4c+JWtaVeWqLbxT+b+5dNn3/wC49eTPDz+OB9HgatHn/fH6HfB3xN/wndnPL5SfunRN6fx12vji+uPCVhayxaf9q853Svg/wd8StQg1uCKV3tUtPkRIYXf59+93+T+5Xsni3xVL4jv7rxHL/aaOjzPaXSTOltcOiQp9zf8A33rTn5Ie+d05w+wZH7R/hzwZa+IZtaZr7Xte+z/JZQzbLK0d/wC//f8An/g/2K8o0PTr27s/tGp6Jb3Vq+/5Lq3+/wD7e+oNf+L0Wm6lZJcRfarX7Wjv/uJ8lb3g74t3Gsf8elo97HLN5Nvaom/5N+x3/wDH6Psc5yw9+Z3kFp4f+Enw9/4TCLT/ACbq+mSGa1R98yf99/wV5Z478f3fjTW31DwlcajBe3dp9ieGHejon+26ffSvZ/H/AIA1Dxjo+vafEm+1tPkmdPn+R3T+D/Y+d/8AgFeD/wDCD6r8K9mptdpO8Oo/Zf8ARfv/AGb+N/8A0CiZdWjCBS8JePPEHhyz/sf7Rdzz33+ipDdQ733/AOw/36xPjF4uTxBDp2lWWyx0XRLRLK3h3/O7/fmf/febe9VdRur3X3TVdQSVLqK+fyd6bP3P8FYPg7wrrHxU8Zz2WnpDO6O8z+d9z/crqw/x855cvggcG+yN/v1qeGPEF14V1yx1XT5dl7bzI6V9cWvw81CTwTe2WsfDzw3vi2PCib0d337Pnrxv4t+C9Q8P6DZarqGj6ZoP2e42W8Ono+966p4iFb3CJ4GtR98+qrH456f4jmvdYvbKXTp7597wPv8Akr5p8d6x/wAJN8V31W3t3Sy+SFHd/v112leBNVn8H6Xcax9oSd0+eGZ/uVwepeGItK1i1lb773Don+xsrxIYj3/Yno/VOT3zufDke/Xk/wBxKKPDk+/xOif3ESiumj8B51b4znvGPhLT5Ll00y4h+xPb+dDDN8m9/wCNKjsfA+mQQpe3et6ZBA/zo7wzTbP++EqTxdA88NqiSvA7w7P9io/PfQ/Cv2JLh555f9v5Pv1jCqXyG94V8D6V+5+yeMNOurqW43wzeTcpv/2K7y+1HWPD/glNE1DU7TV7LTptlvNaps8ne/zp/wCOVJ4E+E9lGmnWXiDVdJ0u1sZn869h3pv/ANhE/wDZ6q/Hfx54C03QX8L6FcPPBvfztQh2bP8AP+3WnvzO2Ez5E1zUpbq/SV3d4POm2f8Afe+vo/8AYpk8vVdU1J5URHuPJSF/ufcffXln/Cp5X0F9dt7jfoj7/s8yfxzJ8n3K6/wP5XhmHV7LTPN2Wn+lW8yfxp/G71tOrCEOSBEKM4Vec+t/E/jWLQEvbjRLf+xLVE33F1BCn7568E1/7FqupP8AZLi01FLuZJnnh+fYldr4Hf8A4T/wre6fceK0gdJk83fab4f9z5Pnrw74qeJtT8D6xe6I8tvBOmxIXtdmzZ/fT/frGtDn9w3nW5zX+M1jaabeaW8XyWUyfPN/An8FebeB/iNF8PfHlrqez/RXi8m4f+/8/wB+vZP2ffgzcfEL+z/G3ijxA91pbvvh0z/XTTbPub/+B1xP7Z2j63pXxFsrjU0T7FcW7vaf6OkLp8/zo+yuqlS9/kmcNbnhR5zstV+NnjLUobrULTT7eyspXhf+z53R7m4T++n9yvL/AI0/Gm3+I1/pcSWjpaxOk1xDN/f/ALlebWuq6rqOpWsUUqPdP8kL7ErIu9n2mbYzv8/3/wC/XbDDwOXF5nOdH3D6Sn/ahS60RLeWyt3utifO7/P/APYVlz/FjQvGnhKyt00z+zvFaajv3/P5Lw/7/wDfrg/gt8Gbj4vXmqRJqcOl2tjFveab597v9xEStHxN+zv8QPAltPqd1o8t1pFp8/221+dP9/Z9+onRo8/98xhiMRyc/wBg7/wVdfateeX+Olrlvht4xinvE+0RS/aptmyb7+//AH6WuH6vbQ6XKFT3j3uT4efDfem/xBdvsf7julRz+APhk/39VvnTemyCC4TZ8leHf8Jbep8qSv8A991l33iO43pLLL/HUQ/wH1/9mYeEC18dPGkt14hurK0lf7LvfZvf7/8Acrx/599afibUn1XWJ7h/43rP/wBivXpQhCB8jW+M6vwP441Dw5c/Z7e4d7J3/wBIsnfej/8AAK9xjvvD+gaDe3F3ZfZXuIfsvz/Omx/nr5fgd4Jt6ffR67LUviGl94JtdH8rZdW8v39/ybP7lY1cJzz5zOGInR9w9K8W/EOy8CeMNei0S38+G7u5kfyJtls6I/8Ac2f3K8X1nWZdc1K61CX78r7/APcqfxVO76rdSxReRZI+yHYj7E3p9yvoX9mH4eeF7HwfdfEDxbaJevbzP9khuk3woifx7P43rb2XIaQ55z5Dov2Sfibb2vgO68P3t2lqlvcP9nRPkebf8/36wf2ztc0rXNB8PbLu0/te3uH/AHMHzv5Lp8+968A8aeP5fEfjDXtTtES1sr6+ea3gRNnkp/B8if7Fc1qWqy6j5HmvvdP46iGHnz85nVx0PY8hqeDtZ0/QPElrd6lpn9t2Sb/OsnfZ53yPs/8AH6XwVpWma/4hstP1jVf7E06X7975PnbP7nyf7b1iRyfPWv4S8Y6h4A8YaR4j0TZDqOkzJdW/np5yb/8Acr0YQPF9rznpv7L2y1+Lv2d5ZX2W83k7Pk+dHT5/nr6w8R6w6abe/a31CeHyXSXY/wDBXwhP8SdYu/iLP41uGin1u4u3vZtibEd3+/8AJXY6/wDtIaxr+m3Vp/ZlvZPMmzz4ZnrzsRh5zq88D2sJiKMKPJM5GeCLTtSvXtNQe1gt5tifx/J/forl5Hd3d/7/AN+iu3kPEqYj3j0xP3lZ+qvWhHIiVkarI+yvIgfrdWfuHL337y5d6h3+W9Jdfu3pj16Z+c1Z++Pf+/RA/wDB/A7pvpnmJUElaQMOf3z6Q8R/tdJ/wjcHhrQvC+k2ugwps8m9t/OfZ/n+Oo9V+IcOpfCufw1olk877PJtIYU+5C//AMRXhfhzQH1y5/6dU+//APEV7JodrF4cs0iiVLVN/wAlEIQL9rPn5zw3WdD1Dw/cpb6haS2U7pv2TVRr6Q1zQ7TxVoP2e9ledPvpNv8AnhevBPEfh+78OarJZXex3++jp/GlbnkThyGVRUiQPP8A6pHf/cq3HoeoPs2Wkr7/AJ/kSgkoUVek0e9j+/aS/wDfFVXTZ9/5KDLkJEooT5KKg6KeGg4/GaH/AAmt7/zyiqGfxVdz/fWGsWio9hE3ea4ur8UyzJfPO+96Z9r/ANjzKhop8px+3kacGq2kD730qGf/AH5nq6niPT/4/DVi/wD28Tf/ABdc/RWpn7aR0EnjS7gs/smn28Olp/0wd3f/AL7q0nxK1PYiS29pdbE2I86P8lcrRQae3kd9H8ZdYj+5aWn/AI/VLVfibd65beVe6Vp0/wDcfY+9K46igPbyN1PFUqJ/x5Wn+x8n3KIPF1xB8/2eL7mz771hUUGftJHT/wDCwtTk+/Fbv/33VKfxNLP9+yt//H6xaKA9pIsyX2/7kSJ/uUlV6KA9pI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11163"/>
            <a:ext cx="11430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MCAgMCAgMDAwMEAwMEBQgFBQQEBQoHBwYIDAoMDAsKCwsNDhIQDQ4RDgsLEBYQERMUFRUVDA8XGBYUGBIUFRQBAwQEBQQFCQUFCRQNCw0UFBQUFBQUFBQUFBQUFBQUFBQUFBQUFBQUFBQUFBQUFBQUFBQUFBQUFBQUFBQUFBQUFP/AABEIAFoAeAMBIgACEQEDEQH/xAAfAAABBQEBAQEBAQAAAAAAAAAAAQIDBAUGBwgJCgv/xAC1EAACAQMDAgQDBQUEBAAAAX0BAgMABBEFEiExQQYTUWEHInEUMoGRoQgjQrHBFVLR8CQzYnKCCQoWFxgZGiUmJygpKjQ1Njc4OTpDREVGR0hJSlNUVVZXWFlaY2RlZmdoaWpzdHV2d3h5eoOEhYaHiImKkpOUlZaXmJmaoqOkpaanqKmqsrO0tba3uLm6wsPExcbHyMnK0tPU1dbX2Nna4eLj5OXm5+jp6vHy8/T19vf4+fr/xAAfAQADAQEBAQEBAQEBAAAAAAAAAQIDBAUGBwgJCgv/xAC1EQACAQIEBAMEBwUEBAABAncAAQIDEQQFITEGEkFRB2FxEyIygQgUQpGhscEJIzNS8BVictEKFiQ04SXxFxgZGiYnKCkqNTY3ODk6Q0RFRkdISUpTVFVWV1hZWmNkZWZnaGlqc3R1dnd4eXqCg4SFhoeIiYqSk5SVlpeYmZqio6Slpqeoqaqys7S1tre4ubrCw8TFxsfIycrS09TV1tfY2dri4+Tl5ufo6ery8/T19vf4+fr/2gAMAwEAAhEDEQA/APkGD9nr4kXTzxW/hK+d7d/32zZ8n/j9T/8ADNPxQ/6EzUP/ABz/AOLr7YtPE11Y+Ob20S33vL8mzeib69NsZ4rv54nR/wDc+evEhmHOe19Rgfm7/wAMxfFOT7ngrUf/ABz/AOLo/wCGX/ir/wBCVqH/AI5/8XX6cwQeZV77D/sJ/wB8Vv8AW5G/9mQ/nPyxn/Zs+JsG/f4Pvk2Jvf7n/wAXU/8AwzL8U5ERv+EM1D503/wf/F19n/GL4sReFb+60+LYk8z/AGXfs/8AQK5TTf2nrfTfCV1FqEvkapDDshmeLZ8/3Kj68H9mHydH8AfiG9ndXaeFL7yLeZ4Zn+T5HT7/APHRa/s9fEi63+V4Svn8r7/3P/i6+o/AHxU1jxPeav4Ue4+2vLaPMl1Mn3Hrv7rX9Q0B7LT4dP8Atur6hCiOkPz7ET+N/wC5RDHTInlkIfbPgmf4SeMLGb7PceH7tJ/JebZ8n3E+/WPB4R1i7R3isndEfY/zpX2L4jnuNYubqWyt/PmS0eF0/wB//brznRntPB2g3Wp3Vlvtd+yF9n35v7lYVcxnD4IFwyyjP7Z43B8IPGF07pFoVxO8P39jo9QP8K/FuyB/7EuP3qb0+589dRffHPxn9s8201t7KBH+SC1hTYle/wDwL8cRfFTUv7M1XULf+17iHZC8KeSjv/ufwPRVx2Io0fbTgFLL8POfJznyRd+C9b03/j40+WD/AH6qwaHqF3cpbxWjvO/3Er7w1j9my38QaldRXGpPauj/AD+Tb768A8aeDrTwB8S4NHtLiW92Q+dvdNlXSzCc6PPyGk8sownyc549a+APEd9N5VvpVxM/9z5KK+ifCtokGvf7eykqlmEmc1XLKSlZEWh+NP7K1hNQtL1Hd03pdXULv/sbNld/8NfibqGlXN7vRNk0zzPD/B/f+Svml7tP7KR4pXgR0+fZ9zfWp4c+JWtaVeWqLbxT+b+5dNn3/wC49eTPDz+OB9HgatHn/fH6HfB3xN/wndnPL5SfunRN6fx12vji+uPCVhayxaf9q853Svg/wd8StQg1uCKV3tUtPkRIYXf59+93+T+5Xsni3xVL4jv7rxHL/aaOjzPaXSTOltcOiQp9zf8A33rTn5Ie+d05w+wZH7R/hzwZa+IZtaZr7Xte+z/JZQzbLK0d/wC//f8An/g/2K8o0PTr27s/tGp6Jb3Vq+/5Lq3+/wD7e+oNf+L0Wm6lZJcRfarX7Wjv/uJ8lb3g74t3Gsf8elo97HLN5Nvaom/5N+x3/wDH6Psc5yw9+Z3kFp4f+Enw9/4TCLT/ACbq+mSGa1R98yf99/wV5Z478f3fjTW31DwlcajBe3dp9ieGHejon+26ffSvZ/H/AIA1Dxjo+vafEm+1tPkmdPn+R3T+D/Y+d/8AgFeD/wDCD6r8K9mptdpO8Oo/Zf8ARfv/AGb+N/8A0CiZdWjCBS8JePPEHhyz/sf7Rdzz33+ipDdQ733/AOw/36xPjF4uTxBDp2lWWyx0XRLRLK3h3/O7/fmf/febe9VdRur3X3TVdQSVLqK+fyd6bP3P8FYPg7wrrHxU8Zz2WnpDO6O8z+d9z/crqw/x855cvggcG+yN/v1qeGPEF14V1yx1XT5dl7bzI6V9cWvw81CTwTe2WsfDzw3vi2PCib0d337Pnrxv4t+C9Q8P6DZarqGj6ZoP2e42W8Ono+966p4iFb3CJ4GtR98+qrH456f4jmvdYvbKXTp7597wPv8Akr5p8d6x/wAJN8V31W3t3Sy+SFHd/v112leBNVn8H6Xcax9oSd0+eGZ/uVwepeGItK1i1lb773Don+xsrxIYj3/Yno/VOT3zufDke/Xk/wBxKKPDk+/xOif3ESiumj8B51b4znvGPhLT5Ll00y4h+xPb+dDDN8m9/wCNKjsfA+mQQpe3et6ZBA/zo7wzTbP++EqTxdA88NqiSvA7w7P9io/PfQ/Cv2JLh555f9v5Pv1jCqXyG94V8D6V+5+yeMNOurqW43wzeTcpv/2K7y+1HWPD/glNE1DU7TV7LTptlvNaps8ne/zp/wCOVJ4E+E9lGmnWXiDVdJ0u1sZn869h3pv/ANhE/wDZ6q/Hfx54C03QX8L6FcPPBvfztQh2bP8AP+3WnvzO2Ez5E1zUpbq/SV3d4POm2f8Afe+vo/8AYpk8vVdU1J5URHuPJSF/ufcffXln/Cp5X0F9dt7jfoj7/s8yfxzJ8n3K6/wP5XhmHV7LTPN2Wn+lW8yfxp/G71tOrCEOSBEKM4Vec+t/E/jWLQEvbjRLf+xLVE33F1BCn7568E1/7FqupP8AZLi01FLuZJnnh+fYldr4Hf8A4T/wre6fceK0gdJk83fab4f9z5Pnrw74qeJtT8D6xe6I8tvBOmxIXtdmzZ/fT/frGtDn9w3nW5zX+M1jaabeaW8XyWUyfPN/An8FebeB/iNF8PfHlrqez/RXi8m4f+/8/wB+vZP2ffgzcfEL+z/G3ijxA91pbvvh0z/XTTbPub/+B1xP7Z2j63pXxFsrjU0T7FcW7vaf6OkLp8/zo+yuqlS9/kmcNbnhR5zstV+NnjLUobrULTT7eyspXhf+z53R7m4T++n9yvL/AI0/Gm3+I1/pcSWjpaxOk1xDN/f/ALlebWuq6rqOpWsUUqPdP8kL7ErIu9n2mbYzv8/3/wC/XbDDwOXF5nOdH3D6Sn/ahS60RLeWyt3utifO7/P/APYVlz/FjQvGnhKyt00z+zvFaajv3/P5Lw/7/wDfrg/gt8Gbj4vXmqRJqcOl2tjFveab597v9xEStHxN+zv8QPAltPqd1o8t1pFp8/221+dP9/Z9+onRo8/98xhiMRyc/wBg7/wVdfateeX+Olrlvht4xinvE+0RS/aptmyb7+//AH6WuH6vbQ6XKFT3j3uT4efDfem/xBdvsf7julRz+APhk/39VvnTemyCC4TZ8leHf8Jbep8qSv8A991l33iO43pLLL/HUQ/wH1/9mYeEC18dPGkt14hurK0lf7LvfZvf7/8Acrx/599afibUn1XWJ7h/43rP/wBivXpQhCB8jW+M6vwP441Dw5c/Z7e4d7J3/wBIsnfej/8AAK9xjvvD+gaDe3F3ZfZXuIfsvz/Omx/nr5fgd4Jt6ffR67LUviGl94JtdH8rZdW8v39/ybP7lY1cJzz5zOGInR9w9K8W/EOy8CeMNei0S38+G7u5kfyJtls6I/8Ac2f3K8X1nWZdc1K61CX78r7/APcqfxVO76rdSxReRZI+yHYj7E3p9yvoX9mH4eeF7HwfdfEDxbaJevbzP9khuk3woifx7P43rb2XIaQ55z5Dov2Sfibb2vgO68P3t2lqlvcP9nRPkebf8/36wf2ztc0rXNB8PbLu0/te3uH/AHMHzv5Lp8+968A8aeP5fEfjDXtTtES1sr6+ea3gRNnkp/B8if7Fc1qWqy6j5HmvvdP46iGHnz85nVx0PY8hqeDtZ0/QPElrd6lpn9t2Sb/OsnfZ53yPs/8AH6XwVpWma/4hstP1jVf7E06X7975PnbP7nyf7b1iRyfPWv4S8Y6h4A8YaR4j0TZDqOkzJdW/np5yb/8Acr0YQPF9rznpv7L2y1+Lv2d5ZX2W83k7Pk+dHT5/nr6w8R6w6abe/a31CeHyXSXY/wDBXwhP8SdYu/iLP41uGin1u4u3vZtibEd3+/8AJXY6/wDtIaxr+m3Vp/ZlvZPMmzz4ZnrzsRh5zq88D2sJiKMKPJM5GeCLTtSvXtNQe1gt5tifx/J/forl5Hd3d/7/AN+iu3kPEqYj3j0xP3lZ+qvWhHIiVkarI+yvIgfrdWfuHL337y5d6h3+W9Jdfu3pj16Z+c1Z++Pf+/RA/wDB/A7pvpnmJUElaQMOf3z6Q8R/tdJ/wjcHhrQvC+k2ugwps8m9t/OfZ/n+Oo9V+IcOpfCufw1olk877PJtIYU+5C//AMRXhfhzQH1y5/6dU+//APEV7JodrF4cs0iiVLVN/wAlEIQL9rPn5zw3WdD1Dw/cpb6haS2U7pv2TVRr6Q1zQ7TxVoP2e9ledPvpNv8AnhevBPEfh+78OarJZXex3++jp/GlbnkThyGVRUiQPP8A6pHf/cq3HoeoPs2Wkr7/AJ/kSgkoUVek0e9j+/aS/wDfFVXTZ9/5KDLkJEooT5KKg6KeGg4/GaH/AAmt7/zyiqGfxVdz/fWGsWio9hE3ea4ur8UyzJfPO+96Z9r/ANjzKhop8px+3kacGq2kD730qGf/AH5nq6niPT/4/DVi/wD28Tf/ABdc/RWpn7aR0EnjS7gs/smn28Olp/0wd3f/AL7q0nxK1PYiS29pdbE2I86P8lcrRQae3kd9H8ZdYj+5aWn/AI/VLVfibd65beVe6Vp0/wDcfY+9K46igPbyN1PFUqJ/x5Wn+x8n3KIPF1xB8/2eL7mz771hUUGftJHT/wDCwtTk+/Fbv/33VKfxNLP9+yt//H6xaKA9pIsyX2/7kSJ/uUlV6KA9pI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11163"/>
            <a:ext cx="11430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Road to Joy </a:t>
            </a:r>
            <a:r>
              <a:rPr lang="en-US" dirty="0" smtClean="0"/>
              <a:t>Listening Guide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6600" y="4419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143000"/>
          <a:ext cx="8001000" cy="6165697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17187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7078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="1" dirty="0" smtClean="0"/>
                        <a:t> </a:t>
                      </a:r>
                      <a:r>
                        <a:rPr lang="en-US" sz="1400" b="0" dirty="0" smtClean="0"/>
                        <a:t>Genre: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en-US" sz="1400" b="0" dirty="0" smtClean="0"/>
                        <a:t>Folk</a:t>
                      </a:r>
                      <a:r>
                        <a:rPr lang="en-US" sz="1400" b="0" baseline="0" dirty="0" smtClean="0"/>
                        <a:t> Music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="0" dirty="0" smtClean="0"/>
                        <a:t>Instruments Used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Conor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Oberst</a:t>
                      </a:r>
                      <a:r>
                        <a:rPr lang="en-US" sz="1400" dirty="0" smtClean="0"/>
                        <a:t> – guitar, vocals</a:t>
                      </a:r>
                    </a:p>
                    <a:p>
                      <a:r>
                        <a:rPr lang="en-US" sz="1400" dirty="0" smtClean="0"/>
                        <a:t>Mike </a:t>
                      </a:r>
                      <a:r>
                        <a:rPr lang="en-US" sz="1400" dirty="0" err="1" smtClean="0"/>
                        <a:t>Mogis</a:t>
                      </a:r>
                      <a:r>
                        <a:rPr lang="en-US" sz="1400" dirty="0" smtClean="0"/>
                        <a:t> – 12-string guitar</a:t>
                      </a:r>
                    </a:p>
                    <a:p>
                      <a:r>
                        <a:rPr lang="en-US" sz="1400" dirty="0" smtClean="0"/>
                        <a:t>Nate Walcott – trumpet</a:t>
                      </a:r>
                    </a:p>
                    <a:p>
                      <a:r>
                        <a:rPr lang="en-US" sz="1400" dirty="0" smtClean="0"/>
                        <a:t>Clark </a:t>
                      </a:r>
                      <a:r>
                        <a:rPr lang="en-US" sz="1400" dirty="0" err="1" smtClean="0"/>
                        <a:t>Baechle</a:t>
                      </a:r>
                      <a:r>
                        <a:rPr lang="en-US" sz="1400" dirty="0" smtClean="0"/>
                        <a:t> – drums</a:t>
                      </a:r>
                    </a:p>
                    <a:p>
                      <a:r>
                        <a:rPr lang="en-US" sz="1400" dirty="0" smtClean="0"/>
                        <a:t>Matt </a:t>
                      </a:r>
                      <a:r>
                        <a:rPr lang="en-US" sz="1400" dirty="0" err="1" smtClean="0"/>
                        <a:t>Maginn</a:t>
                      </a:r>
                      <a:r>
                        <a:rPr lang="en-US" sz="1400" dirty="0" smtClean="0"/>
                        <a:t> – bass</a:t>
                      </a:r>
                    </a:p>
                    <a:p>
                      <a:r>
                        <a:rPr lang="en-US" sz="1400" dirty="0" smtClean="0"/>
                        <a:t>Alex McManus – guitar</a:t>
                      </a:r>
                    </a:p>
                    <a:p>
                      <a:r>
                        <a:rPr lang="en-US" sz="1400" dirty="0" smtClean="0"/>
                        <a:t>Nick White – organ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begins with a finger picking section combined with an interpolation of the melody of Beethoven's </a:t>
                      </a:r>
                      <a:r>
                        <a:rPr lang="en-US" sz="1800" i="1" dirty="0" smtClean="0"/>
                        <a:t>Ode to Joy</a:t>
                      </a:r>
                      <a:r>
                        <a:rPr lang="en-US" sz="1800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As the song progresses, it builds into a march, with the introduction of trumpets and horns.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Near the end, everything fades out as Oberst delivers the final verse, and then all of the instruments come in at once in a loud frenzy, and continue for about 30-45 seconds before fading out and ending the album. They end by smashing</a:t>
                      </a:r>
                      <a:r>
                        <a:rPr lang="en-US" sz="1800" baseline="0" dirty="0" smtClean="0"/>
                        <a:t> up their instruments. (wiki)</a:t>
                      </a:r>
                      <a:endParaRPr lang="en-US" sz="1800" dirty="0" smtClean="0"/>
                    </a:p>
                    <a:p>
                      <a:pPr marL="0" marR="0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/>
                      </a:r>
                      <a:br>
                        <a:rPr lang="en-US" sz="1100" dirty="0">
                          <a:solidFill>
                            <a:srgbClr val="000000"/>
                          </a:solidFill>
                        </a:rPr>
                      </a:br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3744">
                <a:tc>
                  <a:txBody>
                    <a:bodyPr/>
                    <a:lstStyle/>
                    <a:p>
                      <a:pPr marL="0" marR="0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76176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800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Conor Oberst</vt:lpstr>
      <vt:lpstr>Slide 2</vt:lpstr>
      <vt:lpstr>The start of his musical career</vt:lpstr>
      <vt:lpstr>Bands he has been apart of….</vt:lpstr>
      <vt:lpstr>His first break!</vt:lpstr>
      <vt:lpstr>Slide 6</vt:lpstr>
      <vt:lpstr>Slide 7</vt:lpstr>
      <vt:lpstr>Slide 8</vt:lpstr>
      <vt:lpstr>Road to Joy Listening Guide</vt:lpstr>
      <vt:lpstr>Nicorette Listening Guide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Conor Oberst</dc:title>
  <dc:creator>Michelle</dc:creator>
  <cp:lastModifiedBy>Michelle</cp:lastModifiedBy>
  <cp:revision>30</cp:revision>
  <dcterms:created xsi:type="dcterms:W3CDTF">2010-11-07T23:25:53Z</dcterms:created>
  <dcterms:modified xsi:type="dcterms:W3CDTF">2011-01-05T13:30:46Z</dcterms:modified>
</cp:coreProperties>
</file>